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6" r:id="rId3"/>
    <p:sldId id="259" r:id="rId4"/>
    <p:sldId id="268" r:id="rId5"/>
    <p:sldId id="257" r:id="rId6"/>
    <p:sldId id="260" r:id="rId7"/>
    <p:sldId id="261" r:id="rId8"/>
    <p:sldId id="267" r:id="rId9"/>
    <p:sldId id="262" r:id="rId10"/>
    <p:sldId id="263" r:id="rId11"/>
    <p:sldId id="264" r:id="rId12"/>
    <p:sldId id="266" r:id="rId13"/>
    <p:sldId id="265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130F110D-F681-4712-A7F7-3F8FD6DC78E9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42167BAC-6811-4FEA-8661-6B65F2FB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85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110D-F681-4712-A7F7-3F8FD6DC78E9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7BAC-6811-4FEA-8661-6B65F2FB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79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110D-F681-4712-A7F7-3F8FD6DC78E9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7BAC-6811-4FEA-8661-6B65F2FB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68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110D-F681-4712-A7F7-3F8FD6DC78E9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7BAC-6811-4FEA-8661-6B65F2FBF121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60755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110D-F681-4712-A7F7-3F8FD6DC78E9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7BAC-6811-4FEA-8661-6B65F2FB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997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110D-F681-4712-A7F7-3F8FD6DC78E9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7BAC-6811-4FEA-8661-6B65F2FB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26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110D-F681-4712-A7F7-3F8FD6DC78E9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7BAC-6811-4FEA-8661-6B65F2FB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015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110D-F681-4712-A7F7-3F8FD6DC78E9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7BAC-6811-4FEA-8661-6B65F2FB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44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110D-F681-4712-A7F7-3F8FD6DC78E9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7BAC-6811-4FEA-8661-6B65F2FB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4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110D-F681-4712-A7F7-3F8FD6DC78E9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7BAC-6811-4FEA-8661-6B65F2FB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76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110D-F681-4712-A7F7-3F8FD6DC78E9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7BAC-6811-4FEA-8661-6B65F2FB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8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110D-F681-4712-A7F7-3F8FD6DC78E9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7BAC-6811-4FEA-8661-6B65F2FB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6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110D-F681-4712-A7F7-3F8FD6DC78E9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7BAC-6811-4FEA-8661-6B65F2FB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9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110D-F681-4712-A7F7-3F8FD6DC78E9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7BAC-6811-4FEA-8661-6B65F2FB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83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110D-F681-4712-A7F7-3F8FD6DC78E9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7BAC-6811-4FEA-8661-6B65F2FB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99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110D-F681-4712-A7F7-3F8FD6DC78E9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7BAC-6811-4FEA-8661-6B65F2FB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32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110D-F681-4712-A7F7-3F8FD6DC78E9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7BAC-6811-4FEA-8661-6B65F2FB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F110D-F681-4712-A7F7-3F8FD6DC78E9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67BAC-6811-4FEA-8661-6B65F2FB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7693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3624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Computer 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097088"/>
            <a:ext cx="9905999" cy="400762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Sharing devices such as printers saves money.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</a:t>
            </a:r>
            <a:r>
              <a:rPr lang="en-US" i="1" dirty="0" smtClean="0"/>
              <a:t>oftware</a:t>
            </a:r>
            <a:r>
              <a:rPr lang="en-US" dirty="0" smtClean="0"/>
              <a:t> licenses </a:t>
            </a:r>
            <a:r>
              <a:rPr lang="en-US" dirty="0"/>
              <a:t>are likely to be cheaper than buying several standalone </a:t>
            </a:r>
            <a:r>
              <a:rPr lang="en-US" dirty="0" smtClean="0"/>
              <a:t>licenses.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Files can easily be shared between users.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/>
              <a:t>Network</a:t>
            </a:r>
            <a:r>
              <a:rPr lang="en-US" dirty="0"/>
              <a:t> users can communicate by </a:t>
            </a:r>
            <a:r>
              <a:rPr lang="en-US" i="1" dirty="0"/>
              <a:t>email</a:t>
            </a:r>
            <a:r>
              <a:rPr lang="en-US" dirty="0"/>
              <a:t> and </a:t>
            </a:r>
            <a:r>
              <a:rPr lang="en-US" i="1" dirty="0"/>
              <a:t>instant messenger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Security is good - users cannot see other users' files unlike on stand-alone machines.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/>
              <a:t>Data</a:t>
            </a:r>
            <a:r>
              <a:rPr lang="en-US" dirty="0"/>
              <a:t> is easy to </a:t>
            </a:r>
            <a:r>
              <a:rPr lang="en-US" i="1" dirty="0"/>
              <a:t>backup</a:t>
            </a:r>
            <a:r>
              <a:rPr lang="en-US" dirty="0"/>
              <a:t> as all the data is stored on the </a:t>
            </a:r>
            <a:r>
              <a:rPr lang="en-US" i="1" dirty="0"/>
              <a:t>file server</a:t>
            </a:r>
            <a:r>
              <a:rPr lang="en-US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8176" y="550863"/>
            <a:ext cx="2857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7841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Computer 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909853"/>
            <a:ext cx="9905999" cy="400762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Purchasing the network cabling and file servers can be expensive.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Managing a large network is complicated, requires training and a network manager usually needs to be employed.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If the file server breaks down the files on the file server become inaccessible. Email might still work if it is on a separate server. The computers can still be used but are isolated.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/>
              <a:t>Viruses</a:t>
            </a:r>
            <a:r>
              <a:rPr lang="en-US" dirty="0"/>
              <a:t> can spread to other computers throughout a computer network.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There is a danger of </a:t>
            </a:r>
            <a:r>
              <a:rPr lang="en-US" i="1" dirty="0"/>
              <a:t>hacking</a:t>
            </a:r>
            <a:r>
              <a:rPr lang="en-US" dirty="0"/>
              <a:t>, particularly with wide area networks. Security procedures are needed to prevent such abuse, </a:t>
            </a:r>
            <a:r>
              <a:rPr lang="en-US" dirty="0" err="1"/>
              <a:t>eg</a:t>
            </a:r>
            <a:r>
              <a:rPr lang="en-US" dirty="0"/>
              <a:t> a </a:t>
            </a:r>
            <a:r>
              <a:rPr lang="en-US" i="1" dirty="0"/>
              <a:t>firewall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8176" y="550863"/>
            <a:ext cx="2857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7812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75978" y="1370558"/>
            <a:ext cx="8791575" cy="2387600"/>
          </a:xfrm>
        </p:spPr>
        <p:txBody>
          <a:bodyPr/>
          <a:lstStyle/>
          <a:p>
            <a:pPr algn="ctr"/>
            <a:r>
              <a:rPr lang="en-US" dirty="0" smtClean="0"/>
              <a:t>Network Services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0576" y="703263"/>
            <a:ext cx="2857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1688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4" y="402481"/>
            <a:ext cx="9905998" cy="1478570"/>
          </a:xfrm>
        </p:spPr>
        <p:txBody>
          <a:bodyPr/>
          <a:lstStyle/>
          <a:p>
            <a:r>
              <a:rPr lang="en-US" dirty="0" smtClean="0"/>
              <a:t>Network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4" y="1528354"/>
            <a:ext cx="9905999" cy="438912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FFFF00"/>
                </a:solidFill>
              </a:rPr>
              <a:t>File Services:</a:t>
            </a:r>
            <a:r>
              <a:rPr lang="en-US" dirty="0">
                <a:solidFill>
                  <a:srgbClr val="FFFF00"/>
                </a:solidFill>
              </a:rPr>
              <a:t> </a:t>
            </a:r>
            <a:r>
              <a:rPr lang="en-US" dirty="0"/>
              <a:t>This includes file transfer, storage, data migration, file update, synchronization and achieving.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FFFF00"/>
                </a:solidFill>
              </a:rPr>
              <a:t>Printing Services: </a:t>
            </a:r>
            <a:r>
              <a:rPr lang="en-US" dirty="0"/>
              <a:t>This service produces shared access to valuable printing devices.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FFFF00"/>
                </a:solidFill>
              </a:rPr>
              <a:t>Message Services:</a:t>
            </a:r>
            <a:r>
              <a:rPr lang="en-US" dirty="0"/>
              <a:t> This service facilitates email, voice mails and coordinate object oriented applications.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FFFF00"/>
                </a:solidFill>
              </a:rPr>
              <a:t>Application Services: </a:t>
            </a:r>
            <a:r>
              <a:rPr lang="en-US" dirty="0"/>
              <a:t>This services allows to centralize high profile applications to increase performance and scalability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Database Services: </a:t>
            </a:r>
            <a:r>
              <a:rPr lang="en-US" dirty="0"/>
              <a:t>This involves coordination of distributed data and replication.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0576" y="703263"/>
            <a:ext cx="2857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1938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33286" y="3215529"/>
            <a:ext cx="32011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Thank You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0576" y="703263"/>
            <a:ext cx="2857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859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9789252" cy="1067209"/>
          </a:xfrm>
        </p:spPr>
        <p:txBody>
          <a:bodyPr>
            <a:normAutofit/>
          </a:bodyPr>
          <a:lstStyle/>
          <a:p>
            <a:r>
              <a:rPr lang="en-US" sz="6600" dirty="0" smtClean="0"/>
              <a:t>Compute</a:t>
            </a:r>
            <a:r>
              <a:rPr lang="en-US" sz="6600" i="1" dirty="0" smtClean="0"/>
              <a:t>r</a:t>
            </a:r>
            <a:r>
              <a:rPr lang="en-US" sz="6600" dirty="0" smtClean="0"/>
              <a:t> Networking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5351" y="3095801"/>
            <a:ext cx="8791575" cy="682579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Definition, DIS/Advantages </a:t>
            </a:r>
            <a:br>
              <a:rPr lang="en-US" sz="44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Services</a:t>
            </a:r>
            <a:endParaRPr lang="en-US" sz="44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8176" y="550863"/>
            <a:ext cx="2857500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126" y="3900967"/>
            <a:ext cx="2727279" cy="271366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3220130" y="5291193"/>
            <a:ext cx="524201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By: Suresh Khanal</a:t>
            </a:r>
          </a:p>
          <a:p>
            <a:pPr algn="ctr"/>
            <a:r>
              <a:rPr lang="en-US" sz="4000" b="0" cap="none" spc="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 http://mcqSets.com</a:t>
            </a:r>
            <a:endParaRPr lang="en-US" sz="4000" b="0" cap="none" spc="0" dirty="0">
              <a:ln w="0"/>
              <a:solidFill>
                <a:schemeClr val="accent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76424" y="2022648"/>
            <a:ext cx="29434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Lesson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7937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Topics: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Definition of Computer Networking</a:t>
            </a:r>
          </a:p>
          <a:p>
            <a:r>
              <a:rPr lang="en-US" sz="3600" dirty="0" smtClean="0"/>
              <a:t>Advantages &amp; Disadvantages of Computer Networking</a:t>
            </a:r>
          </a:p>
          <a:p>
            <a:r>
              <a:rPr lang="en-US" sz="3600" dirty="0" smtClean="0"/>
              <a:t>Network Services</a:t>
            </a:r>
          </a:p>
          <a:p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8176" y="550863"/>
            <a:ext cx="2857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5217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89162" y="2538758"/>
            <a:ext cx="9905998" cy="1478570"/>
          </a:xfrm>
        </p:spPr>
        <p:txBody>
          <a:bodyPr/>
          <a:lstStyle/>
          <a:p>
            <a:pPr algn="ctr"/>
            <a:r>
              <a:rPr lang="en-US" dirty="0" smtClean="0"/>
              <a:t>Definition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8176" y="550863"/>
            <a:ext cx="2857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3194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 Network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is a collection of distributed intelligent machines that are connected with each other with transmission media for the purpose of data sharing, communication and sharing of computer resources.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8176" y="550863"/>
            <a:ext cx="2857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78757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blog.frii.com/wp-content/uploads/2015/03/Network-Diagr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3608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0436085" y="0"/>
            <a:ext cx="1752738" cy="685800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 Network is a </a:t>
            </a:r>
            <a:r>
              <a:rPr lang="en-US" sz="20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collection</a:t>
            </a: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distributed </a:t>
            </a:r>
            <a:r>
              <a:rPr lang="en-US" sz="20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intelligent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machines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are </a:t>
            </a:r>
            <a:r>
              <a:rPr lang="en-US" sz="20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connected</a:t>
            </a: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each other with transmission media </a:t>
            </a:r>
            <a:r>
              <a:rPr lang="en-US" sz="2000" i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</a:t>
            </a:r>
            <a:r>
              <a:rPr lang="en-US" sz="2000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 of </a:t>
            </a:r>
            <a:r>
              <a:rPr lang="en-US" sz="2000" i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sharing, communication and sharing of computer resources.</a:t>
            </a:r>
            <a:endParaRPr lang="en-US" sz="2000" i="1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867" y="332768"/>
            <a:ext cx="2857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4107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 Network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is a collection of distributed intelligent machines that are connected with each other with transmission media for the purpose of data sharing, communication and sharing of computer resources.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8176" y="550863"/>
            <a:ext cx="2857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9728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47700" y="2643261"/>
            <a:ext cx="7571512" cy="1478570"/>
          </a:xfrm>
        </p:spPr>
        <p:txBody>
          <a:bodyPr/>
          <a:lstStyle/>
          <a:p>
            <a:pPr algn="ctr"/>
            <a:r>
              <a:rPr lang="en-US" dirty="0" smtClean="0"/>
              <a:t>Advantages &amp; Disadvantages </a:t>
            </a:r>
            <a:br>
              <a:rPr lang="en-US" dirty="0" smtClean="0"/>
            </a:br>
            <a:r>
              <a:rPr lang="en-US" dirty="0" smtClean="0"/>
              <a:t>of Computer Networking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8176" y="550863"/>
            <a:ext cx="2857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3763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Computer 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2097088"/>
            <a:ext cx="9905999" cy="400762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Management</a:t>
            </a:r>
            <a:r>
              <a:rPr lang="en-US" dirty="0" smtClean="0"/>
              <a:t> - The </a:t>
            </a:r>
            <a:r>
              <a:rPr lang="en-US" dirty="0"/>
              <a:t>computers, staff and information can be well managed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Accessibility</a:t>
            </a:r>
            <a:r>
              <a:rPr lang="en-US" dirty="0" smtClean="0"/>
              <a:t> - A </a:t>
            </a:r>
            <a:r>
              <a:rPr lang="en-US" dirty="0"/>
              <a:t>network provides the means to exchange data among the computers and to make programs and data available to people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Resource Sharing </a:t>
            </a:r>
            <a:r>
              <a:rPr lang="en-US" dirty="0" smtClean="0"/>
              <a:t>- It </a:t>
            </a:r>
            <a:r>
              <a:rPr lang="en-US" dirty="0"/>
              <a:t>permits the sharing of the resources of the machine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Backup</a:t>
            </a:r>
            <a:r>
              <a:rPr lang="en-US" dirty="0" smtClean="0"/>
              <a:t> - Networking </a:t>
            </a:r>
            <a:r>
              <a:rPr lang="en-US" dirty="0"/>
              <a:t>also provides the function of back-up.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Flexible working environment </a:t>
            </a:r>
            <a:r>
              <a:rPr lang="en-US" dirty="0" smtClean="0"/>
              <a:t>- Networking </a:t>
            </a:r>
            <a:r>
              <a:rPr lang="en-US" dirty="0"/>
              <a:t>provides a flexible </a:t>
            </a:r>
            <a:r>
              <a:rPr lang="en-US" dirty="0" smtClean="0"/>
              <a:t>working </a:t>
            </a:r>
            <a:r>
              <a:rPr lang="en-US" dirty="0"/>
              <a:t>environment. Employees can work at home by using office computer through networks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8176" y="550863"/>
            <a:ext cx="2857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860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1006</TotalTime>
  <Words>241</Words>
  <Application>Microsoft Office PowerPoint</Application>
  <PresentationFormat>Widescreen</PresentationFormat>
  <Paragraphs>43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Trebuchet MS</vt:lpstr>
      <vt:lpstr>Tw Cen MT</vt:lpstr>
      <vt:lpstr>Wingdings</vt:lpstr>
      <vt:lpstr>Circuit</vt:lpstr>
      <vt:lpstr>PowerPoint Presentation</vt:lpstr>
      <vt:lpstr>Computer Networking</vt:lpstr>
      <vt:lpstr>Topics:</vt:lpstr>
      <vt:lpstr>Definition</vt:lpstr>
      <vt:lpstr>Definition</vt:lpstr>
      <vt:lpstr>PowerPoint Presentation</vt:lpstr>
      <vt:lpstr>Definition</vt:lpstr>
      <vt:lpstr>Advantages &amp; Disadvantages  of Computer Networking</vt:lpstr>
      <vt:lpstr>Advantages of Computer Networking</vt:lpstr>
      <vt:lpstr>Advantages of Computer Networking</vt:lpstr>
      <vt:lpstr>Disadvantages of Computer Networking</vt:lpstr>
      <vt:lpstr>Network Services</vt:lpstr>
      <vt:lpstr>Network Services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Networking</dc:title>
  <dc:creator>Suresh Khanal</dc:creator>
  <cp:lastModifiedBy>Suresh Khanal</cp:lastModifiedBy>
  <cp:revision>13</cp:revision>
  <dcterms:created xsi:type="dcterms:W3CDTF">2017-03-17T12:47:36Z</dcterms:created>
  <dcterms:modified xsi:type="dcterms:W3CDTF">2017-03-18T05:33:44Z</dcterms:modified>
</cp:coreProperties>
</file>